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8800425" cy="4320032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>
        <p:scale>
          <a:sx n="25" d="100"/>
          <a:sy n="25" d="100"/>
        </p:scale>
        <p:origin x="-1272" y="-72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19905" indent="0" algn="ctr">
              <a:buNone/>
              <a:defRPr sz="5040"/>
            </a:lvl4pPr>
            <a:lvl5pPr marL="5760085" indent="0" algn="ctr">
              <a:buNone/>
              <a:defRPr sz="5040"/>
            </a:lvl5pPr>
            <a:lvl6pPr marL="7200265" indent="0" algn="ctr">
              <a:buNone/>
              <a:defRPr sz="5040"/>
            </a:lvl6pPr>
            <a:lvl7pPr marL="8640445" indent="0" algn="ctr">
              <a:buNone/>
              <a:defRPr sz="5040"/>
            </a:lvl7pPr>
            <a:lvl8pPr marL="10079990" indent="0" algn="ctr">
              <a:buNone/>
              <a:defRPr sz="5040"/>
            </a:lvl8pPr>
            <a:lvl9pPr marL="11520170" indent="0" algn="ctr">
              <a:buNone/>
              <a:defRPr sz="504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1990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08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6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44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7999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17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19905" indent="0">
              <a:buNone/>
              <a:defRPr sz="5040" b="1"/>
            </a:lvl4pPr>
            <a:lvl5pPr marL="5760085" indent="0">
              <a:buNone/>
              <a:defRPr sz="5040" b="1"/>
            </a:lvl5pPr>
            <a:lvl6pPr marL="7200265" indent="0">
              <a:buNone/>
              <a:defRPr sz="5040" b="1"/>
            </a:lvl6pPr>
            <a:lvl7pPr marL="8640445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19905" indent="0">
              <a:buNone/>
              <a:defRPr sz="5040" b="1"/>
            </a:lvl4pPr>
            <a:lvl5pPr marL="5760085" indent="0">
              <a:buNone/>
              <a:defRPr sz="5040" b="1"/>
            </a:lvl5pPr>
            <a:lvl6pPr marL="7200265" indent="0">
              <a:buNone/>
              <a:defRPr sz="5040" b="1"/>
            </a:lvl6pPr>
            <a:lvl7pPr marL="8640445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19905" indent="0">
              <a:buNone/>
              <a:defRPr sz="3150"/>
            </a:lvl4pPr>
            <a:lvl5pPr marL="5760085" indent="0">
              <a:buNone/>
              <a:defRPr sz="3150"/>
            </a:lvl5pPr>
            <a:lvl6pPr marL="7200265" indent="0">
              <a:buNone/>
              <a:defRPr sz="3150"/>
            </a:lvl6pPr>
            <a:lvl7pPr marL="8640445" indent="0">
              <a:buNone/>
              <a:defRPr sz="3150"/>
            </a:lvl7pPr>
            <a:lvl8pPr marL="10079990" indent="0">
              <a:buNone/>
              <a:defRPr sz="3150"/>
            </a:lvl8pPr>
            <a:lvl9pPr marL="11520170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19905" indent="0">
              <a:buNone/>
              <a:defRPr sz="6300"/>
            </a:lvl4pPr>
            <a:lvl5pPr marL="5760085" indent="0">
              <a:buNone/>
              <a:defRPr sz="6300"/>
            </a:lvl5pPr>
            <a:lvl6pPr marL="7200265" indent="0">
              <a:buNone/>
              <a:defRPr sz="6300"/>
            </a:lvl6pPr>
            <a:lvl7pPr marL="8640445" indent="0">
              <a:buNone/>
              <a:defRPr sz="6300"/>
            </a:lvl7pPr>
            <a:lvl8pPr marL="10079990" indent="0">
              <a:buNone/>
              <a:defRPr sz="6300"/>
            </a:lvl8pPr>
            <a:lvl9pPr marL="11520170" indent="0">
              <a:buNone/>
              <a:defRPr sz="63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19905" indent="0">
              <a:buNone/>
              <a:defRPr sz="3150"/>
            </a:lvl4pPr>
            <a:lvl5pPr marL="5760085" indent="0">
              <a:buNone/>
              <a:defRPr sz="3150"/>
            </a:lvl5pPr>
            <a:lvl6pPr marL="7200265" indent="0">
              <a:buNone/>
              <a:defRPr sz="3150"/>
            </a:lvl6pPr>
            <a:lvl7pPr marL="8640445" indent="0">
              <a:buNone/>
              <a:defRPr sz="3150"/>
            </a:lvl7pPr>
            <a:lvl8pPr marL="10079990" indent="0">
              <a:buNone/>
              <a:defRPr sz="3150"/>
            </a:lvl8pPr>
            <a:lvl9pPr marL="11520170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6B06-AEF7-4885-B69C-3009B992EC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8DDC1-7BD9-47A1-B29C-624BD1BFB85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59981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3999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35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053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8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026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1990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8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26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044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7999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17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93695" y="533400"/>
            <a:ext cx="27360000" cy="40667939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Box 314"/>
          <p:cNvSpPr txBox="1">
            <a:spLocks noChangeArrowheads="1"/>
          </p:cNvSpPr>
          <p:nvPr/>
        </p:nvSpPr>
        <p:spPr bwMode="auto">
          <a:xfrm>
            <a:off x="10205622" y="1074253"/>
            <a:ext cx="17613772" cy="99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6000" b="1" dirty="0" smtClean="0">
                <a:solidFill>
                  <a:schemeClr val="accent1">
                    <a:lumMod val="50000"/>
                  </a:schemeClr>
                </a:solidFill>
                <a:ea typeface="宋体" panose="02010600030101010101" pitchFamily="2" charset="-122"/>
              </a:rPr>
              <a:t>Paper Title </a:t>
            </a:r>
            <a:endParaRPr lang="en-US" altLang="zh-CN" sz="5600" b="1" dirty="0">
              <a:ea typeface="宋体" panose="02010600030101010101" pitchFamily="2" charset="-122"/>
            </a:endParaRPr>
          </a:p>
        </p:txBody>
      </p:sp>
      <p:sp>
        <p:nvSpPr>
          <p:cNvPr id="9" name="Text Box 315"/>
          <p:cNvSpPr txBox="1">
            <a:spLocks noChangeArrowheads="1"/>
          </p:cNvSpPr>
          <p:nvPr/>
        </p:nvSpPr>
        <p:spPr bwMode="auto">
          <a:xfrm>
            <a:off x="9664700" y="2712511"/>
            <a:ext cx="191357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400" b="1" dirty="0" smtClean="0">
                <a:solidFill>
                  <a:srgbClr val="FF0066"/>
                </a:solidFill>
                <a:ea typeface="宋体" panose="02010600030101010101" pitchFamily="2" charset="-122"/>
              </a:rPr>
              <a:t> </a:t>
            </a:r>
            <a:r>
              <a:rPr lang="en-US" altLang="zh-CN" sz="4400" b="1" dirty="0">
                <a:solidFill>
                  <a:srgbClr val="FF0066"/>
                </a:solidFill>
                <a:ea typeface="宋体" panose="02010600030101010101" pitchFamily="2" charset="-122"/>
              </a:rPr>
              <a:t>ID</a:t>
            </a:r>
            <a:r>
              <a:rPr lang="en-US" altLang="zh-CN" sz="4400" b="1" dirty="0" smtClean="0">
                <a:solidFill>
                  <a:srgbClr val="FF0066"/>
                </a:solidFill>
                <a:ea typeface="宋体" panose="02010600030101010101" pitchFamily="2" charset="-122"/>
              </a:rPr>
              <a:t>: XXXXXXXXX</a:t>
            </a:r>
            <a:endParaRPr lang="en-US" altLang="zh-CN" sz="4400" b="1" dirty="0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  <p:sp>
        <p:nvSpPr>
          <p:cNvPr id="10" name="Text Box 316"/>
          <p:cNvSpPr txBox="1">
            <a:spLocks noChangeArrowheads="1"/>
          </p:cNvSpPr>
          <p:nvPr/>
        </p:nvSpPr>
        <p:spPr bwMode="auto">
          <a:xfrm>
            <a:off x="10929522" y="4620997"/>
            <a:ext cx="17297400" cy="15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800" b="1" dirty="0">
                <a:solidFill>
                  <a:schemeClr val="accent1">
                    <a:lumMod val="50000"/>
                  </a:schemeClr>
                </a:solidFill>
                <a:ea typeface="宋体" panose="02010600030101010101" pitchFamily="2" charset="-122"/>
              </a:rPr>
              <a:t>Authors </a:t>
            </a:r>
            <a:r>
              <a:rPr lang="en-US" altLang="zh-CN" sz="4800" b="1" dirty="0" smtClean="0">
                <a:solidFill>
                  <a:schemeClr val="accent1">
                    <a:lumMod val="50000"/>
                  </a:schemeClr>
                </a:solidFill>
                <a:ea typeface="宋体" panose="02010600030101010101" pitchFamily="2" charset="-122"/>
              </a:rPr>
              <a:t>Information </a:t>
            </a:r>
            <a:endParaRPr lang="en-US" altLang="zh-CN" sz="4800" b="1" dirty="0" smtClean="0">
              <a:solidFill>
                <a:schemeClr val="accent1">
                  <a:lumMod val="50000"/>
                </a:schemeClr>
              </a:solidFill>
              <a:ea typeface="宋体" panose="02010600030101010101" pitchFamily="2" charset="-122"/>
            </a:endParaRPr>
          </a:p>
          <a:p>
            <a:pPr algn="ctr"/>
            <a:r>
              <a:rPr lang="en-US" altLang="zh-CN" sz="4800" b="1" dirty="0" smtClean="0">
                <a:solidFill>
                  <a:schemeClr val="accent1">
                    <a:lumMod val="50000"/>
                  </a:schemeClr>
                </a:solidFill>
                <a:ea typeface="宋体" panose="02010600030101010101" pitchFamily="2" charset="-122"/>
              </a:rPr>
              <a:t>(Name ,Email and Organization) </a:t>
            </a:r>
            <a:endParaRPr lang="en-US" altLang="zh-CN" sz="4800" b="1" dirty="0">
              <a:solidFill>
                <a:schemeClr val="accent1">
                  <a:lumMod val="50000"/>
                </a:schemeClr>
              </a:solidFill>
              <a:ea typeface="宋体" panose="02010600030101010101" pitchFamily="2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637590" y="7488130"/>
            <a:ext cx="27308485" cy="151828"/>
          </a:xfrm>
          <a:prstGeom prst="lin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314"/>
          <p:cNvSpPr txBox="1">
            <a:spLocks noChangeArrowheads="1"/>
          </p:cNvSpPr>
          <p:nvPr/>
        </p:nvSpPr>
        <p:spPr bwMode="auto">
          <a:xfrm>
            <a:off x="789852" y="746631"/>
            <a:ext cx="11358978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6000" b="1" dirty="0" smtClean="0"/>
              <a:t>2024 IEEE Transportation Electrification</a:t>
            </a:r>
            <a:endParaRPr lang="en-US" sz="6000" b="1" dirty="0" smtClean="0"/>
          </a:p>
          <a:p>
            <a:pPr algn="ctr"/>
            <a:r>
              <a:rPr lang="en-US" sz="6000" b="1" dirty="0" smtClean="0"/>
              <a:t>Conference and Expo, Asia-Pacific</a:t>
            </a:r>
            <a:endParaRPr lang="en-US" sz="6000" b="1" dirty="0" smtClean="0"/>
          </a:p>
          <a:p>
            <a:pPr algn="ctr"/>
            <a:endParaRPr lang="en-US" altLang="zh-CN" sz="5600" b="1" dirty="0">
              <a:ea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48060" y="7719060"/>
            <a:ext cx="166693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 dirty="0" smtClean="0">
                <a:solidFill>
                  <a:srgbClr val="FF0000"/>
                </a:solidFill>
              </a:rPr>
              <a:t>Size: width 0.8 m, height 1.2 m</a:t>
            </a:r>
            <a:r>
              <a:rPr lang="zh-CN" altLang="en-US" sz="4400" i="1" dirty="0" smtClean="0">
                <a:solidFill>
                  <a:srgbClr val="FF0000"/>
                </a:solidFill>
              </a:rPr>
              <a:t>；</a:t>
            </a:r>
            <a:r>
              <a:rPr lang="en-US" altLang="zh-CN" sz="4400" i="1" dirty="0" smtClean="0">
                <a:solidFill>
                  <a:srgbClr val="FF0000"/>
                </a:solidFill>
              </a:rPr>
              <a:t>  (</a:t>
            </a:r>
            <a:r>
              <a:rPr lang="zh-CN" altLang="en-US" sz="4400" i="1" dirty="0" smtClean="0">
                <a:solidFill>
                  <a:srgbClr val="FF0000"/>
                </a:solidFill>
              </a:rPr>
              <a:t>宽</a:t>
            </a:r>
            <a:r>
              <a:rPr lang="en-US" altLang="zh-CN" sz="4400" i="1" dirty="0" smtClean="0">
                <a:solidFill>
                  <a:srgbClr val="FF0000"/>
                </a:solidFill>
              </a:rPr>
              <a:t>0.8</a:t>
            </a:r>
            <a:r>
              <a:rPr lang="zh-CN" altLang="en-US" sz="4400" i="1" dirty="0" smtClean="0">
                <a:solidFill>
                  <a:srgbClr val="FF0000"/>
                </a:solidFill>
              </a:rPr>
              <a:t>米，高</a:t>
            </a:r>
            <a:r>
              <a:rPr lang="en-US" altLang="zh-CN" sz="4400" i="1" dirty="0" smtClean="0">
                <a:solidFill>
                  <a:srgbClr val="FF0000"/>
                </a:solidFill>
              </a:rPr>
              <a:t>1.2</a:t>
            </a:r>
            <a:r>
              <a:rPr lang="zh-CN" altLang="en-US" sz="4400" i="1" dirty="0" smtClean="0">
                <a:solidFill>
                  <a:srgbClr val="FF0000"/>
                </a:solidFill>
              </a:rPr>
              <a:t>米，</a:t>
            </a:r>
            <a:r>
              <a:rPr lang="en-US" altLang="zh-CN" sz="4400" i="1" dirty="0" smtClean="0">
                <a:solidFill>
                  <a:srgbClr val="FF0000"/>
                </a:solidFill>
              </a:rPr>
              <a:t>)   </a:t>
            </a:r>
            <a:endParaRPr lang="zh-CN" altLang="en-US" sz="4400" i="1" dirty="0">
              <a:solidFill>
                <a:srgbClr val="FF0000"/>
              </a:solidFill>
            </a:endParaRPr>
          </a:p>
        </p:txBody>
      </p:sp>
      <p:pic>
        <p:nvPicPr>
          <p:cNvPr id="2" name="图片 1" descr="大会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6660" y="4968875"/>
            <a:ext cx="8443595" cy="19253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1b1f7cd9-4992-44ea-86e6-b7f591dfab8d"/>
  <p:tag name="COMMONDATA" val="eyJoZGlkIjoiZDZmNmM5NDM1YTAyOWRhNTFjMGQyYjMwM2I4Mjg1YTA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WPS 演示</Application>
  <PresentationFormat>自定义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等线</vt:lpstr>
      <vt:lpstr>微软雅黑</vt:lpstr>
      <vt:lpstr>Arial Unicode MS</vt:lpstr>
      <vt:lpstr>等线 Light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于泳</dc:creator>
  <cp:lastModifiedBy>CK</cp:lastModifiedBy>
  <cp:revision>38</cp:revision>
  <dcterms:created xsi:type="dcterms:W3CDTF">2017-05-10T07:39:00Z</dcterms:created>
  <dcterms:modified xsi:type="dcterms:W3CDTF">2024-08-29T02:35:26Z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672F8B15D44D4E05A8BD18B132905813</vt:lpwstr>
  </property>
  <property fmtid="{D5CDD505-2E9C-101B-9397-08002B2CF9AE}" pid="3" name="KSOProductBuildVer">
    <vt:lpwstr>2052-12.1.0.17827</vt:lpwstr>
  </property>
</Properties>
</file>