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1" r:id="rId3"/>
    <p:sldId id="262" r:id="rId5"/>
    <p:sldId id="264" r:id="rId6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6" d="100"/>
          <a:sy n="96" d="100"/>
        </p:scale>
        <p:origin x="60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3A6D9-0948-4090-8CCB-0A4654CA51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2D11E-A4EE-4E2B-A967-58A35ED3C59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9AE9D18D-4FE8-4E69-AB97-47DCCDB42C71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40000" y="647700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5B8F1-32C4-4FA6-8475-9736D3D6E897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86400" y="6477001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1"/>
            <a:ext cx="2946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7C20E-1F2E-4809-B9E2-100F2AADB426}" type="slidenum">
              <a:rPr lang="en-US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Your name</a:t>
            </a:r>
            <a:endParaRPr lang="en-US"/>
          </a:p>
          <a:p>
            <a:pPr>
              <a:defRPr/>
            </a:pPr>
            <a:r>
              <a:rPr lang="en-US"/>
              <a:t>Your organization</a:t>
            </a:r>
            <a:endParaRPr lang="en-US"/>
          </a:p>
          <a:p>
            <a:pPr>
              <a:defRPr/>
            </a:pPr>
            <a:r>
              <a:rPr lang="en-US"/>
              <a:t>Your email</a:t>
            </a:r>
            <a:endParaRPr lang="en-US" dirty="0"/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09800" y="2130426"/>
            <a:ext cx="7772400" cy="1470025"/>
          </a:xfrm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68408" y="6381329"/>
            <a:ext cx="2209800" cy="365125"/>
          </a:xfrm>
        </p:spPr>
        <p:txBody>
          <a:bodyPr/>
          <a:lstStyle/>
          <a:p>
            <a:pPr>
              <a:defRPr/>
            </a:pPr>
            <a:fld id="{45135504-A795-49E7-B3EC-537AD170FF4E}" type="slidenum">
              <a:rPr lang="en-US" smtClean="0"/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738282" y="500042"/>
            <a:ext cx="159766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Submission ID: 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171856" y="142852"/>
            <a:ext cx="18288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Your Organization Logo </a:t>
            </a:r>
            <a:endParaRPr lang="en-US" dirty="0"/>
          </a:p>
        </p:txBody>
      </p:sp>
      <p:pic>
        <p:nvPicPr>
          <p:cNvPr id="7" name="图片 6" descr="大会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760460" y="5638800"/>
            <a:ext cx="2801620" cy="63881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Background</a:t>
            </a:r>
            <a:endParaRPr 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is the background of this project?</a:t>
            </a:r>
            <a:endParaRPr lang="en-US" dirty="0"/>
          </a:p>
          <a:p>
            <a:pPr lvl="1" eaLnBrk="1" hangingPunct="1"/>
            <a:r>
              <a:rPr lang="en-US" dirty="0"/>
              <a:t>What did you do?</a:t>
            </a:r>
            <a:endParaRPr lang="en-US" dirty="0"/>
          </a:p>
          <a:p>
            <a:pPr lvl="1" eaLnBrk="1" hangingPunct="1"/>
            <a:r>
              <a:rPr lang="en-US" dirty="0"/>
              <a:t>Why did you do it?</a:t>
            </a:r>
            <a:endParaRPr lang="en-US" dirty="0"/>
          </a:p>
          <a:p>
            <a:pPr lvl="1" eaLnBrk="1" hangingPunct="1"/>
            <a:r>
              <a:rPr lang="en-US" dirty="0"/>
              <a:t>What did you expect as an outcome before you started?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78487" y="6356351"/>
            <a:ext cx="2133600" cy="365125"/>
          </a:xfrm>
        </p:spPr>
        <p:txBody>
          <a:bodyPr/>
          <a:lstStyle/>
          <a:p>
            <a:pPr>
              <a:defRPr/>
            </a:pPr>
            <a:fld id="{DBC7085F-A741-48DB-A9ED-0DAD3944AAF1}" type="slidenum">
              <a:rPr lang="en-US" smtClean="0"/>
            </a:fld>
            <a:endParaRPr lang="en-US" dirty="0"/>
          </a:p>
        </p:txBody>
      </p:sp>
      <p:pic>
        <p:nvPicPr>
          <p:cNvPr id="7" name="图片 6" descr="大会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388475" y="5699760"/>
            <a:ext cx="2317750" cy="5283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Conclusions/Recommendations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1360" y="2060848"/>
            <a:ext cx="9289216" cy="309634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What does your paper conclude?</a:t>
            </a:r>
            <a:endParaRPr lang="en-US" dirty="0"/>
          </a:p>
          <a:p>
            <a:r>
              <a:rPr lang="en-US" dirty="0"/>
              <a:t>What further research is required?</a:t>
            </a:r>
            <a:endParaRPr lang="en-US" dirty="0"/>
          </a:p>
          <a:p>
            <a:r>
              <a:rPr lang="en-US" dirty="0"/>
              <a:t>Are there any differences from what you expected?</a:t>
            </a:r>
            <a:endParaRPr lang="en-US" dirty="0"/>
          </a:p>
          <a:p>
            <a:pPr marL="0" indent="0" algn="ctr">
              <a:buNone/>
            </a:pPr>
            <a:r>
              <a:rPr lang="en-US" altLang="zh-CN" b="1" i="0" dirty="0">
                <a:solidFill>
                  <a:srgbClr val="4A90E2"/>
                </a:solidFill>
                <a:effectLst/>
                <a:latin typeface="Tahoma" panose="020B0604030504040204" pitchFamily="34" charset="0"/>
              </a:rPr>
              <a:t>You will have a total of </a:t>
            </a:r>
            <a:r>
              <a:rPr lang="en-US" altLang="zh-CN" b="1" i="0" dirty="0">
                <a:solidFill>
                  <a:srgbClr val="FF0000"/>
                </a:solidFill>
                <a:effectLst/>
                <a:latin typeface="Tahoma" panose="020B0604030504040204" pitchFamily="34" charset="0"/>
              </a:rPr>
              <a:t>15</a:t>
            </a:r>
            <a:r>
              <a:rPr lang="en-US" altLang="zh-CN" b="1" i="0" dirty="0">
                <a:solidFill>
                  <a:srgbClr val="4A90E2"/>
                </a:solidFill>
                <a:effectLst/>
                <a:latin typeface="Tahoma" panose="020B0604030504040204" pitchFamily="34" charset="0"/>
              </a:rPr>
              <a:t> minutes of presentation time,</a:t>
            </a:r>
            <a:r>
              <a:rPr lang="en-US" altLang="zh-CN" b="1" dirty="0">
                <a:solidFill>
                  <a:srgbClr val="4A90E2"/>
                </a:solidFill>
                <a:latin typeface="Tahoma" panose="020B0604030504040204" pitchFamily="34" charset="0"/>
              </a:rPr>
              <a:t>  </a:t>
            </a:r>
            <a:r>
              <a:rPr lang="en-US" altLang="zh-CN" b="1" i="0" dirty="0">
                <a:solidFill>
                  <a:srgbClr val="4A90E2"/>
                </a:solidFill>
                <a:effectLst/>
                <a:latin typeface="Tahoma" panose="020B0604030504040204" pitchFamily="34" charset="0"/>
              </a:rPr>
              <a:t>including </a:t>
            </a:r>
            <a:r>
              <a:rPr lang="en-US" b="1" dirty="0">
                <a:solidFill>
                  <a:srgbClr val="4A90E2"/>
                </a:solidFill>
                <a:latin typeface="Tahoma" panose="020B0604030504040204" pitchFamily="34" charset="0"/>
              </a:rPr>
              <a:t>12 </a:t>
            </a:r>
            <a:r>
              <a:rPr lang="en-US" altLang="zh-CN" b="1" dirty="0">
                <a:solidFill>
                  <a:srgbClr val="4A90E2"/>
                </a:solidFill>
                <a:latin typeface="Tahoma" panose="020B0604030504040204" pitchFamily="34" charset="0"/>
              </a:rPr>
              <a:t>minutes</a:t>
            </a:r>
            <a:r>
              <a:rPr lang="en-US" b="1" dirty="0">
                <a:solidFill>
                  <a:srgbClr val="4A90E2"/>
                </a:solidFill>
                <a:latin typeface="Tahoma" panose="020B0604030504040204" pitchFamily="34" charset="0"/>
              </a:rPr>
              <a:t> for presentation </a:t>
            </a:r>
            <a:r>
              <a:rPr lang="en-US" altLang="zh-CN" b="1" dirty="0">
                <a:solidFill>
                  <a:srgbClr val="4A90E2"/>
                </a:solidFill>
                <a:latin typeface="Tahoma" panose="020B0604030504040204" pitchFamily="34" charset="0"/>
              </a:rPr>
              <a:t>and 3 </a:t>
            </a:r>
            <a:r>
              <a:rPr lang="en-US" altLang="zh-CN" b="1" i="0" dirty="0">
                <a:solidFill>
                  <a:srgbClr val="4A90E2"/>
                </a:solidFill>
                <a:effectLst/>
                <a:latin typeface="Tahoma" panose="020B0604030504040204" pitchFamily="34" charset="0"/>
              </a:rPr>
              <a:t>minutes</a:t>
            </a:r>
            <a:r>
              <a:rPr lang="en-US" b="1" dirty="0">
                <a:solidFill>
                  <a:srgbClr val="4A90E2"/>
                </a:solidFill>
                <a:latin typeface="Tahoma" panose="020B0604030504040204" pitchFamily="34" charset="0"/>
              </a:rPr>
              <a:t> for discussion</a:t>
            </a:r>
            <a:endParaRPr lang="en-US" b="1" dirty="0">
              <a:solidFill>
                <a:srgbClr val="4A90E2"/>
              </a:solidFill>
              <a:latin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826851" y="6356350"/>
            <a:ext cx="2743200" cy="365125"/>
          </a:xfrm>
        </p:spPr>
        <p:txBody>
          <a:bodyPr/>
          <a:lstStyle/>
          <a:p>
            <a:pPr>
              <a:defRPr/>
            </a:pPr>
            <a:fld id="{2FFE4B61-D119-4C2A-B0FD-8BB9E4349C88}" type="slidenum">
              <a:rPr lang="en-US" smtClean="0"/>
            </a:fld>
            <a:endParaRPr lang="en-US" dirty="0"/>
          </a:p>
        </p:txBody>
      </p:sp>
      <p:pic>
        <p:nvPicPr>
          <p:cNvPr id="7" name="图片 6" descr="大会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624695" y="5822950"/>
            <a:ext cx="1993265" cy="45466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DZmNmM5NDM1YTAyOWRhNTFjMGQyYjMwM2I4Mjg1YTAifQ=="/>
  <p:tag name="KSO_WPP_MARK_KEY" val="0b49bfd8-3bc8-4d7d-9490-ea979dc910c7"/>
</p:tagLst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478</Words>
  <Application>WPS 演示</Application>
  <PresentationFormat>宽屏</PresentationFormat>
  <Paragraphs>28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宋体</vt:lpstr>
      <vt:lpstr>Wingdings</vt:lpstr>
      <vt:lpstr>Tahoma</vt:lpstr>
      <vt:lpstr>Calibri</vt:lpstr>
      <vt:lpstr>Calibri Light</vt:lpstr>
      <vt:lpstr>等线 Light</vt:lpstr>
      <vt:lpstr>微软雅黑</vt:lpstr>
      <vt:lpstr>Arial Unicode MS</vt:lpstr>
      <vt:lpstr>等线</vt:lpstr>
      <vt:lpstr>Office 主题</vt:lpstr>
      <vt:lpstr>PowerPoint 演示文稿</vt:lpstr>
      <vt:lpstr>Background</vt:lpstr>
      <vt:lpstr>Conclusions/Recommendations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IEEE 3rd International Electrical and Energy Conference</dc:title>
  <dc:creator>simonz</dc:creator>
  <cp:lastModifiedBy>CK</cp:lastModifiedBy>
  <cp:revision>26</cp:revision>
  <dcterms:created xsi:type="dcterms:W3CDTF">2019-08-26T08:48:00Z</dcterms:created>
  <dcterms:modified xsi:type="dcterms:W3CDTF">2024-08-29T02:33:37Z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893EC27CBEE948EA8AB57808B7886A0E</vt:lpwstr>
  </property>
  <property fmtid="{D5CDD505-2E9C-101B-9397-08002B2CF9AE}" pid="3" name="KSOProductBuildVer">
    <vt:lpwstr>2052-12.1.0.17827</vt:lpwstr>
  </property>
</Properties>
</file>